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330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2"/>
    </p:embeddedFont>
    <p:embeddedFont>
      <p:font typeface="MV Boli" panose="02000500030200090000" pitchFamily="2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604" autoAdjust="0"/>
  </p:normalViewPr>
  <p:slideViewPr>
    <p:cSldViewPr snapToGrid="0" showGuides="1">
      <p:cViewPr varScale="1">
        <p:scale>
          <a:sx n="93" d="100"/>
          <a:sy n="93" d="100"/>
        </p:scale>
        <p:origin x="1272" y="6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51838" y="4946234"/>
            <a:ext cx="4601" cy="157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5079236"/>
            <a:ext cx="983050" cy="119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5490969" y="1549150"/>
            <a:ext cx="5705" cy="35420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3886963" y="1913651"/>
            <a:ext cx="26870" cy="4905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2538638" y="1914024"/>
            <a:ext cx="6267" cy="18976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6538" y="1614906"/>
            <a:ext cx="4103298" cy="126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2293366"/>
            <a:ext cx="5261388" cy="158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18563" y="2567193"/>
            <a:ext cx="37876" cy="18274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734212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307187" y="1295859"/>
            <a:ext cx="1242268" cy="627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3307188" y="2029733"/>
            <a:ext cx="1242268" cy="54317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1923771" y="1295859"/>
            <a:ext cx="1242269" cy="62494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4869836" y="1266663"/>
            <a:ext cx="1242268" cy="6964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1927949" y="2028181"/>
            <a:ext cx="1242269" cy="54472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1927949" y="2717128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1921261" y="3432847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수정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7814543" y="2028181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4869835" y="2033709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4869835" y="2784224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4869835" y="4805483"/>
            <a:ext cx="1242269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6439321" y="4805483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6439320" y="5490077"/>
            <a:ext cx="1242268" cy="521893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6439320" y="612506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6435305" y="201180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2702032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공지사항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540355" y="1282714"/>
            <a:ext cx="1242269" cy="638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</p:cNvCxnSpPr>
          <p:nvPr/>
        </p:nvCxnSpPr>
        <p:spPr>
          <a:xfrm>
            <a:off x="7085629" y="53769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7095154" y="60246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9193781" y="2028181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이용약관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10573019" y="2032353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개인정보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처리방침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3378500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1:1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0" y="4054968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자주하는 질문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1826016" y="1143000"/>
            <a:ext cx="2820854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1125954"/>
            <a:ext cx="1568819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4731436"/>
            <a:ext cx="3922889" cy="20054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6385047" y="1664421"/>
            <a:ext cx="5512427" cy="29685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62347" y="1184969"/>
            <a:ext cx="1367131" cy="8851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02881" y="408621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805693" y="4226358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17782" y="632403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93266" y="409321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8283" y="20147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0" grpId="0" animBg="1"/>
      <p:bldP spid="112" grpId="0" animBg="1"/>
      <p:bldP spid="114" grpId="0" animBg="1"/>
      <p:bldP spid="115" grpId="0"/>
      <p:bldP spid="116" grpId="0"/>
      <p:bldP spid="117" grpId="0"/>
      <p:bldP spid="118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56" y="1407595"/>
            <a:ext cx="489389" cy="466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666" y="2986402"/>
            <a:ext cx="442093" cy="4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95" y="1169643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08200"/>
            <a:ext cx="6089416" cy="344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59" y="1499860"/>
            <a:ext cx="5452711" cy="49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73" y="1206500"/>
            <a:ext cx="5728853" cy="54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82" y="1313854"/>
            <a:ext cx="430607" cy="4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1295859"/>
            <a:ext cx="411488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773618" y="2142199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89053" y="248566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6" y="3709048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683876" y="2385234"/>
            <a:ext cx="3725917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990" y="4945479"/>
            <a:ext cx="89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해커톤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316" y="2273541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 마스터 및 구조도 정리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</TotalTime>
  <Words>982</Words>
  <Application>Microsoft Office PowerPoint</Application>
  <PresentationFormat>와이드스크린</PresentationFormat>
  <Paragraphs>310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마루 부리 굵은</vt:lpstr>
      <vt:lpstr>한수원 한울림</vt:lpstr>
      <vt:lpstr>마루 부리 중간</vt:lpstr>
      <vt:lpstr>MV Boli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101</cp:revision>
  <dcterms:created xsi:type="dcterms:W3CDTF">2021-11-30T02:18:23Z</dcterms:created>
  <dcterms:modified xsi:type="dcterms:W3CDTF">2022-09-21T07:08:09Z</dcterms:modified>
</cp:coreProperties>
</file>